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8C8D7-BA97-45B1-84C7-4356BAA3B983}" v="119" dt="2022-09-03T13:16:21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5718C8D7-BA97-45B1-84C7-4356BAA3B983}"/>
    <pc:docChg chg="undo custSel addSld delSld modSld">
      <pc:chgData name="MARKO VLADIĆ" userId="1c1dde17-a2f3-48ca-a904-46cf065694d3" providerId="ADAL" clId="{5718C8D7-BA97-45B1-84C7-4356BAA3B983}" dt="2022-09-03T13:16:21.760" v="1226" actId="20577"/>
      <pc:docMkLst>
        <pc:docMk/>
      </pc:docMkLst>
      <pc:sldChg chg="modSp mod">
        <pc:chgData name="MARKO VLADIĆ" userId="1c1dde17-a2f3-48ca-a904-46cf065694d3" providerId="ADAL" clId="{5718C8D7-BA97-45B1-84C7-4356BAA3B983}" dt="2022-09-03T06:42:27.077" v="25" actId="20577"/>
        <pc:sldMkLst>
          <pc:docMk/>
          <pc:sldMk cId="2629853218" sldId="260"/>
        </pc:sldMkLst>
        <pc:spChg chg="mod">
          <ac:chgData name="MARKO VLADIĆ" userId="1c1dde17-a2f3-48ca-a904-46cf065694d3" providerId="ADAL" clId="{5718C8D7-BA97-45B1-84C7-4356BAA3B983}" dt="2022-09-03T06:42:27.077" v="25" actId="20577"/>
          <ac:spMkLst>
            <pc:docMk/>
            <pc:sldMk cId="2629853218" sldId="260"/>
            <ac:spMk id="2" creationId="{923DA7CB-9939-0242-AD2D-4B922B7D6E26}"/>
          </ac:spMkLst>
        </pc:spChg>
      </pc:sldChg>
      <pc:sldChg chg="addSp delSp modSp new mod modAnim">
        <pc:chgData name="MARKO VLADIĆ" userId="1c1dde17-a2f3-48ca-a904-46cf065694d3" providerId="ADAL" clId="{5718C8D7-BA97-45B1-84C7-4356BAA3B983}" dt="2022-09-03T07:54:15.184" v="322" actId="1076"/>
        <pc:sldMkLst>
          <pc:docMk/>
          <pc:sldMk cId="141320176" sldId="261"/>
        </pc:sldMkLst>
        <pc:spChg chg="del">
          <ac:chgData name="MARKO VLADIĆ" userId="1c1dde17-a2f3-48ca-a904-46cf065694d3" providerId="ADAL" clId="{5718C8D7-BA97-45B1-84C7-4356BAA3B983}" dt="2022-09-03T07:37:12.681" v="138" actId="478"/>
          <ac:spMkLst>
            <pc:docMk/>
            <pc:sldMk cId="141320176" sldId="261"/>
            <ac:spMk id="2" creationId="{00E21128-E77A-9ACC-5D5C-A331C67E41FF}"/>
          </ac:spMkLst>
        </pc:spChg>
        <pc:spChg chg="del">
          <ac:chgData name="MARKO VLADIĆ" userId="1c1dde17-a2f3-48ca-a904-46cf065694d3" providerId="ADAL" clId="{5718C8D7-BA97-45B1-84C7-4356BAA3B983}" dt="2022-09-03T07:37:13.506" v="139" actId="478"/>
          <ac:spMkLst>
            <pc:docMk/>
            <pc:sldMk cId="141320176" sldId="261"/>
            <ac:spMk id="3" creationId="{B7A5F4E3-8F9B-9C74-8C05-3E006A9F74DB}"/>
          </ac:spMkLst>
        </pc:spChg>
        <pc:spChg chg="mod">
          <ac:chgData name="MARKO VLADIĆ" userId="1c1dde17-a2f3-48ca-a904-46cf065694d3" providerId="ADAL" clId="{5718C8D7-BA97-45B1-84C7-4356BAA3B983}" dt="2022-09-03T07:40:01.800" v="151" actId="27803"/>
          <ac:spMkLst>
            <pc:docMk/>
            <pc:sldMk cId="141320176" sldId="261"/>
            <ac:spMk id="11" creationId="{89934BC3-41BD-BC21-FFA4-696F515A9FB7}"/>
          </ac:spMkLst>
        </pc:spChg>
        <pc:spChg chg="mod">
          <ac:chgData name="MARKO VLADIĆ" userId="1c1dde17-a2f3-48ca-a904-46cf065694d3" providerId="ADAL" clId="{5718C8D7-BA97-45B1-84C7-4356BAA3B983}" dt="2022-09-03T07:40:01.800" v="151" actId="27803"/>
          <ac:spMkLst>
            <pc:docMk/>
            <pc:sldMk cId="141320176" sldId="261"/>
            <ac:spMk id="12" creationId="{D8FD3FB0-FD0E-B8C3-C949-9E2B72ECD7EA}"/>
          </ac:spMkLst>
        </pc:spChg>
        <pc:spChg chg="del mod">
          <ac:chgData name="MARKO VLADIĆ" userId="1c1dde17-a2f3-48ca-a904-46cf065694d3" providerId="ADAL" clId="{5718C8D7-BA97-45B1-84C7-4356BAA3B983}" dt="2022-09-03T07:40:06.276" v="153" actId="478"/>
          <ac:spMkLst>
            <pc:docMk/>
            <pc:sldMk cId="141320176" sldId="261"/>
            <ac:spMk id="13" creationId="{2504C28A-F72B-1343-792C-E25D7967F583}"/>
          </ac:spMkLst>
        </pc:spChg>
        <pc:spChg chg="mod">
          <ac:chgData name="MARKO VLADIĆ" userId="1c1dde17-a2f3-48ca-a904-46cf065694d3" providerId="ADAL" clId="{5718C8D7-BA97-45B1-84C7-4356BAA3B983}" dt="2022-09-03T07:40:01.800" v="151" actId="27803"/>
          <ac:spMkLst>
            <pc:docMk/>
            <pc:sldMk cId="141320176" sldId="261"/>
            <ac:spMk id="14" creationId="{902871D6-D769-017E-E7D4-A2AE51E2B8E9}"/>
          </ac:spMkLst>
        </pc:spChg>
        <pc:spChg chg="add mod">
          <ac:chgData name="MARKO VLADIĆ" userId="1c1dde17-a2f3-48ca-a904-46cf065694d3" providerId="ADAL" clId="{5718C8D7-BA97-45B1-84C7-4356BAA3B983}" dt="2022-09-03T07:51:11.400" v="298" actId="114"/>
          <ac:spMkLst>
            <pc:docMk/>
            <pc:sldMk cId="141320176" sldId="261"/>
            <ac:spMk id="26" creationId="{9BA24E05-DAC6-3DEE-14B3-90FCBF822A68}"/>
          </ac:spMkLst>
        </pc:spChg>
        <pc:spChg chg="add mod">
          <ac:chgData name="MARKO VLADIĆ" userId="1c1dde17-a2f3-48ca-a904-46cf065694d3" providerId="ADAL" clId="{5718C8D7-BA97-45B1-84C7-4356BAA3B983}" dt="2022-09-03T07:54:04.096" v="321" actId="1076"/>
          <ac:spMkLst>
            <pc:docMk/>
            <pc:sldMk cId="141320176" sldId="261"/>
            <ac:spMk id="27" creationId="{B14110D8-1B6C-4ABC-A868-3F0D916648F2}"/>
          </ac:spMkLst>
        </pc:spChg>
        <pc:spChg chg="add del mod">
          <ac:chgData name="MARKO VLADIĆ" userId="1c1dde17-a2f3-48ca-a904-46cf065694d3" providerId="ADAL" clId="{5718C8D7-BA97-45B1-84C7-4356BAA3B983}" dt="2022-09-03T07:52:16.700" v="311"/>
          <ac:spMkLst>
            <pc:docMk/>
            <pc:sldMk cId="141320176" sldId="261"/>
            <ac:spMk id="28" creationId="{07194920-8A8F-73FE-FC84-1212ACCC1EDD}"/>
          </ac:spMkLst>
        </pc:spChg>
        <pc:spChg chg="add mod">
          <ac:chgData name="MARKO VLADIĆ" userId="1c1dde17-a2f3-48ca-a904-46cf065694d3" providerId="ADAL" clId="{5718C8D7-BA97-45B1-84C7-4356BAA3B983}" dt="2022-09-03T07:54:15.184" v="322" actId="1076"/>
          <ac:spMkLst>
            <pc:docMk/>
            <pc:sldMk cId="141320176" sldId="261"/>
            <ac:spMk id="29" creationId="{DE89571D-BF43-9EDB-DB88-51EB3562280F}"/>
          </ac:spMkLst>
        </pc:spChg>
        <pc:grpChg chg="del mod">
          <ac:chgData name="MARKO VLADIĆ" userId="1c1dde17-a2f3-48ca-a904-46cf065694d3" providerId="ADAL" clId="{5718C8D7-BA97-45B1-84C7-4356BAA3B983}" dt="2022-09-03T07:40:07.376" v="154" actId="478"/>
          <ac:grpSpMkLst>
            <pc:docMk/>
            <pc:sldMk cId="141320176" sldId="261"/>
            <ac:grpSpMk id="10" creationId="{C306E009-EB8E-869A-7436-3E7389A75C3D}"/>
          </ac:grpSpMkLst>
        </pc:grpChg>
        <pc:picChg chg="add del mod">
          <ac:chgData name="MARKO VLADIĆ" userId="1c1dde17-a2f3-48ca-a904-46cf065694d3" providerId="ADAL" clId="{5718C8D7-BA97-45B1-84C7-4356BAA3B983}" dt="2022-09-03T07:41:28.296" v="182" actId="478"/>
          <ac:picMkLst>
            <pc:docMk/>
            <pc:sldMk cId="141320176" sldId="261"/>
            <ac:picMk id="5" creationId="{555F9AB4-F7AC-7A10-0D8B-1491D894E378}"/>
          </ac:picMkLst>
        </pc:picChg>
        <pc:picChg chg="add del mod">
          <ac:chgData name="MARKO VLADIĆ" userId="1c1dde17-a2f3-48ca-a904-46cf065694d3" providerId="ADAL" clId="{5718C8D7-BA97-45B1-84C7-4356BAA3B983}" dt="2022-09-03T07:38:53.510" v="148" actId="478"/>
          <ac:picMkLst>
            <pc:docMk/>
            <pc:sldMk cId="141320176" sldId="261"/>
            <ac:picMk id="7" creationId="{4B58A0EB-9280-7926-78D4-9F7CE0C99BE3}"/>
          </ac:picMkLst>
        </pc:picChg>
        <pc:picChg chg="add del mod">
          <ac:chgData name="MARKO VLADIĆ" userId="1c1dde17-a2f3-48ca-a904-46cf065694d3" providerId="ADAL" clId="{5718C8D7-BA97-45B1-84C7-4356BAA3B983}" dt="2022-09-03T07:40:01.800" v="151" actId="27803"/>
          <ac:picMkLst>
            <pc:docMk/>
            <pc:sldMk cId="141320176" sldId="261"/>
            <ac:picMk id="9" creationId="{E007593D-8E2A-4A28-B066-50AD3613D25F}"/>
          </ac:picMkLst>
        </pc:picChg>
        <pc:picChg chg="add del mod">
          <ac:chgData name="MARKO VLADIĆ" userId="1c1dde17-a2f3-48ca-a904-46cf065694d3" providerId="ADAL" clId="{5718C8D7-BA97-45B1-84C7-4356BAA3B983}" dt="2022-09-03T07:41:27.506" v="181" actId="478"/>
          <ac:picMkLst>
            <pc:docMk/>
            <pc:sldMk cId="141320176" sldId="261"/>
            <ac:picMk id="16" creationId="{27752631-062B-2664-766F-7FD7D5FC6570}"/>
          </ac:picMkLst>
        </pc:picChg>
        <pc:picChg chg="add del mod">
          <ac:chgData name="MARKO VLADIĆ" userId="1c1dde17-a2f3-48ca-a904-46cf065694d3" providerId="ADAL" clId="{5718C8D7-BA97-45B1-84C7-4356BAA3B983}" dt="2022-09-03T07:41:25.896" v="180" actId="478"/>
          <ac:picMkLst>
            <pc:docMk/>
            <pc:sldMk cId="141320176" sldId="261"/>
            <ac:picMk id="17" creationId="{D0BA320D-862B-A590-B970-E68D7BB69D80}"/>
          </ac:picMkLst>
        </pc:picChg>
        <pc:picChg chg="add del mod">
          <ac:chgData name="MARKO VLADIĆ" userId="1c1dde17-a2f3-48ca-a904-46cf065694d3" providerId="ADAL" clId="{5718C8D7-BA97-45B1-84C7-4356BAA3B983}" dt="2022-09-03T07:47:26.876" v="205" actId="478"/>
          <ac:picMkLst>
            <pc:docMk/>
            <pc:sldMk cId="141320176" sldId="261"/>
            <ac:picMk id="19" creationId="{BD155A0E-5893-608B-B0DF-D65DF40C47EC}"/>
          </ac:picMkLst>
        </pc:picChg>
        <pc:picChg chg="add del mod">
          <ac:chgData name="MARKO VLADIĆ" userId="1c1dde17-a2f3-48ca-a904-46cf065694d3" providerId="ADAL" clId="{5718C8D7-BA97-45B1-84C7-4356BAA3B983}" dt="2022-09-03T07:49:58.946" v="220" actId="478"/>
          <ac:picMkLst>
            <pc:docMk/>
            <pc:sldMk cId="141320176" sldId="261"/>
            <ac:picMk id="21" creationId="{F428197F-5FC9-9A61-C9BE-25D293A28103}"/>
          </ac:picMkLst>
        </pc:picChg>
        <pc:picChg chg="add mod">
          <ac:chgData name="MARKO VLADIĆ" userId="1c1dde17-a2f3-48ca-a904-46cf065694d3" providerId="ADAL" clId="{5718C8D7-BA97-45B1-84C7-4356BAA3B983}" dt="2022-09-03T07:52:15.954" v="310" actId="1076"/>
          <ac:picMkLst>
            <pc:docMk/>
            <pc:sldMk cId="141320176" sldId="261"/>
            <ac:picMk id="23" creationId="{857669FB-6460-65A9-AE62-87CA62BB1A5E}"/>
          </ac:picMkLst>
        </pc:picChg>
        <pc:picChg chg="add mod">
          <ac:chgData name="MARKO VLADIĆ" userId="1c1dde17-a2f3-48ca-a904-46cf065694d3" providerId="ADAL" clId="{5718C8D7-BA97-45B1-84C7-4356BAA3B983}" dt="2022-09-03T07:52:27.632" v="315" actId="1076"/>
          <ac:picMkLst>
            <pc:docMk/>
            <pc:sldMk cId="141320176" sldId="261"/>
            <ac:picMk id="25" creationId="{D1D938A9-E7E0-FC4D-3E7D-8305225C6EC2}"/>
          </ac:picMkLst>
        </pc:picChg>
      </pc:sldChg>
      <pc:sldChg chg="delSp new del mod">
        <pc:chgData name="MARKO VLADIĆ" userId="1c1dde17-a2f3-48ca-a904-46cf065694d3" providerId="ADAL" clId="{5718C8D7-BA97-45B1-84C7-4356BAA3B983}" dt="2022-09-03T07:36:35.091" v="136" actId="47"/>
        <pc:sldMkLst>
          <pc:docMk/>
          <pc:sldMk cId="599871302" sldId="261"/>
        </pc:sldMkLst>
        <pc:spChg chg="del">
          <ac:chgData name="MARKO VLADIĆ" userId="1c1dde17-a2f3-48ca-a904-46cf065694d3" providerId="ADAL" clId="{5718C8D7-BA97-45B1-84C7-4356BAA3B983}" dt="2022-09-03T07:36:27.911" v="132" actId="478"/>
          <ac:spMkLst>
            <pc:docMk/>
            <pc:sldMk cId="599871302" sldId="261"/>
            <ac:spMk id="2" creationId="{3D03F852-FE07-0C20-05FF-C29D256C1795}"/>
          </ac:spMkLst>
        </pc:spChg>
        <pc:spChg chg="del">
          <ac:chgData name="MARKO VLADIĆ" userId="1c1dde17-a2f3-48ca-a904-46cf065694d3" providerId="ADAL" clId="{5718C8D7-BA97-45B1-84C7-4356BAA3B983}" dt="2022-09-03T07:36:29.446" v="133" actId="478"/>
          <ac:spMkLst>
            <pc:docMk/>
            <pc:sldMk cId="599871302" sldId="261"/>
            <ac:spMk id="3" creationId="{019CEB5D-79DF-853A-3731-B659FC201BE2}"/>
          </ac:spMkLst>
        </pc:spChg>
      </pc:sldChg>
      <pc:sldChg chg="addSp delSp modSp del mod setBg">
        <pc:chgData name="MARKO VLADIĆ" userId="1c1dde17-a2f3-48ca-a904-46cf065694d3" providerId="ADAL" clId="{5718C8D7-BA97-45B1-84C7-4356BAA3B983}" dt="2022-09-03T07:36:23.136" v="130" actId="47"/>
        <pc:sldMkLst>
          <pc:docMk/>
          <pc:sldMk cId="2108639493" sldId="262"/>
        </pc:sldMkLst>
        <pc:spChg chg="del">
          <ac:chgData name="MARKO VLADIĆ" userId="1c1dde17-a2f3-48ca-a904-46cf065694d3" providerId="ADAL" clId="{5718C8D7-BA97-45B1-84C7-4356BAA3B983}" dt="2022-09-03T07:13:06.056" v="26" actId="478"/>
          <ac:spMkLst>
            <pc:docMk/>
            <pc:sldMk cId="2108639493" sldId="262"/>
            <ac:spMk id="2" creationId="{1F6BC504-8EB8-356B-03A5-39CE77C9B5D7}"/>
          </ac:spMkLst>
        </pc:spChg>
        <pc:spChg chg="del">
          <ac:chgData name="MARKO VLADIĆ" userId="1c1dde17-a2f3-48ca-a904-46cf065694d3" providerId="ADAL" clId="{5718C8D7-BA97-45B1-84C7-4356BAA3B983}" dt="2022-09-03T07:13:07.147" v="27" actId="478"/>
          <ac:spMkLst>
            <pc:docMk/>
            <pc:sldMk cId="2108639493" sldId="262"/>
            <ac:spMk id="3" creationId="{5F8AF8DB-B853-0384-F604-400D985307D3}"/>
          </ac:spMkLst>
        </pc:spChg>
        <pc:spChg chg="mod">
          <ac:chgData name="MARKO VLADIĆ" userId="1c1dde17-a2f3-48ca-a904-46cf065694d3" providerId="ADAL" clId="{5718C8D7-BA97-45B1-84C7-4356BAA3B983}" dt="2022-09-03T07:15:05.446" v="42" actId="27803"/>
          <ac:spMkLst>
            <pc:docMk/>
            <pc:sldMk cId="2108639493" sldId="262"/>
            <ac:spMk id="7" creationId="{7AF14AA6-27F7-817D-56BF-68FA417045D3}"/>
          </ac:spMkLst>
        </pc:spChg>
        <pc:spChg chg="mod">
          <ac:chgData name="MARKO VLADIĆ" userId="1c1dde17-a2f3-48ca-a904-46cf065694d3" providerId="ADAL" clId="{5718C8D7-BA97-45B1-84C7-4356BAA3B983}" dt="2022-09-03T07:15:05.446" v="42" actId="27803"/>
          <ac:spMkLst>
            <pc:docMk/>
            <pc:sldMk cId="2108639493" sldId="262"/>
            <ac:spMk id="8" creationId="{74CE8271-00FF-EDBE-1174-6DD9279EF8F8}"/>
          </ac:spMkLst>
        </pc:spChg>
        <pc:spChg chg="mod">
          <ac:chgData name="MARKO VLADIĆ" userId="1c1dde17-a2f3-48ca-a904-46cf065694d3" providerId="ADAL" clId="{5718C8D7-BA97-45B1-84C7-4356BAA3B983}" dt="2022-09-03T07:15:05.446" v="42" actId="27803"/>
          <ac:spMkLst>
            <pc:docMk/>
            <pc:sldMk cId="2108639493" sldId="262"/>
            <ac:spMk id="9" creationId="{3DF07708-0FEF-B072-FF22-C57E2972E2BB}"/>
          </ac:spMkLst>
        </pc:spChg>
        <pc:spChg chg="mod">
          <ac:chgData name="MARKO VLADIĆ" userId="1c1dde17-a2f3-48ca-a904-46cf065694d3" providerId="ADAL" clId="{5718C8D7-BA97-45B1-84C7-4356BAA3B983}" dt="2022-09-03T07:15:05.446" v="42" actId="27803"/>
          <ac:spMkLst>
            <pc:docMk/>
            <pc:sldMk cId="2108639493" sldId="262"/>
            <ac:spMk id="10" creationId="{5EA0C04D-C707-1E1C-E82F-1E09F2588276}"/>
          </ac:spMkLst>
        </pc:spChg>
        <pc:spChg chg="mod">
          <ac:chgData name="MARKO VLADIĆ" userId="1c1dde17-a2f3-48ca-a904-46cf065694d3" providerId="ADAL" clId="{5718C8D7-BA97-45B1-84C7-4356BAA3B983}" dt="2022-09-03T07:15:05.446" v="42" actId="27803"/>
          <ac:spMkLst>
            <pc:docMk/>
            <pc:sldMk cId="2108639493" sldId="262"/>
            <ac:spMk id="11" creationId="{0D4FDF89-04EB-7082-BE59-67A1089C4713}"/>
          </ac:spMkLst>
        </pc:spChg>
        <pc:spChg chg="add del">
          <ac:chgData name="MARKO VLADIĆ" userId="1c1dde17-a2f3-48ca-a904-46cf065694d3" providerId="ADAL" clId="{5718C8D7-BA97-45B1-84C7-4356BAA3B983}" dt="2022-09-03T07:16:30.586" v="56" actId="26606"/>
          <ac:spMkLst>
            <pc:docMk/>
            <pc:sldMk cId="2108639493" sldId="262"/>
            <ac:spMk id="20" creationId="{8950AD4C-6AF3-49F8-94E1-DBCAFB39478B}"/>
          </ac:spMkLst>
        </pc:spChg>
        <pc:spChg chg="add del">
          <ac:chgData name="MARKO VLADIĆ" userId="1c1dde17-a2f3-48ca-a904-46cf065694d3" providerId="ADAL" clId="{5718C8D7-BA97-45B1-84C7-4356BAA3B983}" dt="2022-09-03T07:16:30.586" v="56" actId="26606"/>
          <ac:spMkLst>
            <pc:docMk/>
            <pc:sldMk cId="2108639493" sldId="262"/>
            <ac:spMk id="22" creationId="{4F359677-6547-4AEF-BE61-1F63509981D5}"/>
          </ac:spMkLst>
        </pc:spChg>
        <pc:spChg chg="add del">
          <ac:chgData name="MARKO VLADIĆ" userId="1c1dde17-a2f3-48ca-a904-46cf065694d3" providerId="ADAL" clId="{5718C8D7-BA97-45B1-84C7-4356BAA3B983}" dt="2022-09-03T07:16:30.586" v="56" actId="26606"/>
          <ac:spMkLst>
            <pc:docMk/>
            <pc:sldMk cId="2108639493" sldId="262"/>
            <ac:spMk id="24" creationId="{E03EB81F-53EA-4ACC-A424-38FB58A73C22}"/>
          </ac:spMkLst>
        </pc:spChg>
        <pc:spChg chg="add del">
          <ac:chgData name="MARKO VLADIĆ" userId="1c1dde17-a2f3-48ca-a904-46cf065694d3" providerId="ADAL" clId="{5718C8D7-BA97-45B1-84C7-4356BAA3B983}" dt="2022-09-03T07:16:30.586" v="56" actId="26606"/>
          <ac:spMkLst>
            <pc:docMk/>
            <pc:sldMk cId="2108639493" sldId="262"/>
            <ac:spMk id="26" creationId="{8E7A830E-EB82-4D23-B515-44E41D56430D}"/>
          </ac:spMkLst>
        </pc:spChg>
        <pc:spChg chg="add del">
          <ac:chgData name="MARKO VLADIĆ" userId="1c1dde17-a2f3-48ca-a904-46cf065694d3" providerId="ADAL" clId="{5718C8D7-BA97-45B1-84C7-4356BAA3B983}" dt="2022-09-03T07:16:30.586" v="56" actId="26606"/>
          <ac:spMkLst>
            <pc:docMk/>
            <pc:sldMk cId="2108639493" sldId="262"/>
            <ac:spMk id="28" creationId="{515AACE5-C50C-49EE-BD63-88D28D469823}"/>
          </ac:spMkLst>
        </pc:spChg>
        <pc:spChg chg="add del">
          <ac:chgData name="MARKO VLADIĆ" userId="1c1dde17-a2f3-48ca-a904-46cf065694d3" providerId="ADAL" clId="{5718C8D7-BA97-45B1-84C7-4356BAA3B983}" dt="2022-09-03T07:16:30.586" v="56" actId="26606"/>
          <ac:spMkLst>
            <pc:docMk/>
            <pc:sldMk cId="2108639493" sldId="262"/>
            <ac:spMk id="30" creationId="{4311BE2A-DAA1-49F6-83F6-3D543B8EA4A7}"/>
          </ac:spMkLst>
        </pc:spChg>
        <pc:grpChg chg="add del mod">
          <ac:chgData name="MARKO VLADIĆ" userId="1c1dde17-a2f3-48ca-a904-46cf065694d3" providerId="ADAL" clId="{5718C8D7-BA97-45B1-84C7-4356BAA3B983}" dt="2022-09-03T07:15:05.446" v="42" actId="27803"/>
          <ac:grpSpMkLst>
            <pc:docMk/>
            <pc:sldMk cId="2108639493" sldId="262"/>
            <ac:grpSpMk id="6" creationId="{E7D8BE85-B977-9D99-63D9-7CD0BFA54880}"/>
          </ac:grpSpMkLst>
        </pc:grpChg>
        <pc:picChg chg="add del mod">
          <ac:chgData name="MARKO VLADIĆ" userId="1c1dde17-a2f3-48ca-a904-46cf065694d3" providerId="ADAL" clId="{5718C8D7-BA97-45B1-84C7-4356BAA3B983}" dt="2022-09-03T07:15:07.126" v="45" actId="931"/>
          <ac:picMkLst>
            <pc:docMk/>
            <pc:sldMk cId="2108639493" sldId="262"/>
            <ac:picMk id="5" creationId="{A1410683-4ECC-6E48-176B-6A6243DC6E92}"/>
          </ac:picMkLst>
        </pc:picChg>
        <pc:picChg chg="add del mod">
          <ac:chgData name="MARKO VLADIĆ" userId="1c1dde17-a2f3-48ca-a904-46cf065694d3" providerId="ADAL" clId="{5718C8D7-BA97-45B1-84C7-4356BAA3B983}" dt="2022-09-03T07:16:34.156" v="63" actId="931"/>
          <ac:picMkLst>
            <pc:docMk/>
            <pc:sldMk cId="2108639493" sldId="262"/>
            <ac:picMk id="13" creationId="{1619089B-5C03-D455-8FBD-8DBC56958174}"/>
          </ac:picMkLst>
        </pc:picChg>
        <pc:picChg chg="add del mod">
          <ac:chgData name="MARKO VLADIĆ" userId="1c1dde17-a2f3-48ca-a904-46cf065694d3" providerId="ADAL" clId="{5718C8D7-BA97-45B1-84C7-4356BAA3B983}" dt="2022-09-03T07:16:34.156" v="63" actId="931"/>
          <ac:picMkLst>
            <pc:docMk/>
            <pc:sldMk cId="2108639493" sldId="262"/>
            <ac:picMk id="15" creationId="{B461089F-249B-EF00-BF29-274F0EE9A8B9}"/>
          </ac:picMkLst>
        </pc:picChg>
        <pc:picChg chg="add mod">
          <ac:chgData name="MARKO VLADIĆ" userId="1c1dde17-a2f3-48ca-a904-46cf065694d3" providerId="ADAL" clId="{5718C8D7-BA97-45B1-84C7-4356BAA3B983}" dt="2022-09-03T07:27:30.867" v="99" actId="1076"/>
          <ac:picMkLst>
            <pc:docMk/>
            <pc:sldMk cId="2108639493" sldId="262"/>
            <ac:picMk id="17" creationId="{0DEED74B-5887-C5E4-8DB0-38F3FC18A5B1}"/>
          </ac:picMkLst>
        </pc:picChg>
        <pc:picChg chg="add mod">
          <ac:chgData name="MARKO VLADIĆ" userId="1c1dde17-a2f3-48ca-a904-46cf065694d3" providerId="ADAL" clId="{5718C8D7-BA97-45B1-84C7-4356BAA3B983}" dt="2022-09-03T07:27:29.376" v="98" actId="1076"/>
          <ac:picMkLst>
            <pc:docMk/>
            <pc:sldMk cId="2108639493" sldId="262"/>
            <ac:picMk id="19" creationId="{9750A6FD-1C56-EE8E-FE64-3645015FB09C}"/>
          </ac:picMkLst>
        </pc:picChg>
        <pc:picChg chg="add del mod">
          <ac:chgData name="MARKO VLADIĆ" userId="1c1dde17-a2f3-48ca-a904-46cf065694d3" providerId="ADAL" clId="{5718C8D7-BA97-45B1-84C7-4356BAA3B983}" dt="2022-09-03T07:24:06.356" v="91" actId="478"/>
          <ac:picMkLst>
            <pc:docMk/>
            <pc:sldMk cId="2108639493" sldId="262"/>
            <ac:picMk id="23" creationId="{2629EDF9-2971-3865-EF05-FD794A2DF4D3}"/>
          </ac:picMkLst>
        </pc:picChg>
        <pc:picChg chg="add del mod">
          <ac:chgData name="MARKO VLADIĆ" userId="1c1dde17-a2f3-48ca-a904-46cf065694d3" providerId="ADAL" clId="{5718C8D7-BA97-45B1-84C7-4356BAA3B983}" dt="2022-09-03T07:25:16.956" v="93" actId="478"/>
          <ac:picMkLst>
            <pc:docMk/>
            <pc:sldMk cId="2108639493" sldId="262"/>
            <ac:picMk id="27" creationId="{D2FBA1ED-9DC5-57A2-80D3-CF963D0424BC}"/>
          </ac:picMkLst>
        </pc:picChg>
        <pc:picChg chg="add mod">
          <ac:chgData name="MARKO VLADIĆ" userId="1c1dde17-a2f3-48ca-a904-46cf065694d3" providerId="ADAL" clId="{5718C8D7-BA97-45B1-84C7-4356BAA3B983}" dt="2022-09-03T07:27:46.337" v="105" actId="1076"/>
          <ac:picMkLst>
            <pc:docMk/>
            <pc:sldMk cId="2108639493" sldId="262"/>
            <ac:picMk id="31" creationId="{C6950376-91DB-4CB4-4E92-8CEC5B904CCE}"/>
          </ac:picMkLst>
        </pc:picChg>
        <pc:picChg chg="add mod">
          <ac:chgData name="MARKO VLADIĆ" userId="1c1dde17-a2f3-48ca-a904-46cf065694d3" providerId="ADAL" clId="{5718C8D7-BA97-45B1-84C7-4356BAA3B983}" dt="2022-09-03T07:28:56.137" v="110" actId="1076"/>
          <ac:picMkLst>
            <pc:docMk/>
            <pc:sldMk cId="2108639493" sldId="262"/>
            <ac:picMk id="33" creationId="{8002A89B-4A8A-486B-82C2-A9E255EEC8B8}"/>
          </ac:picMkLst>
        </pc:picChg>
        <pc:picChg chg="add mod">
          <ac:chgData name="MARKO VLADIĆ" userId="1c1dde17-a2f3-48ca-a904-46cf065694d3" providerId="ADAL" clId="{5718C8D7-BA97-45B1-84C7-4356BAA3B983}" dt="2022-09-03T07:29:07.646" v="112" actId="1076"/>
          <ac:picMkLst>
            <pc:docMk/>
            <pc:sldMk cId="2108639493" sldId="262"/>
            <ac:picMk id="34" creationId="{2E1C8D0B-FDD1-5257-1A42-6882F057A045}"/>
          </ac:picMkLst>
        </pc:picChg>
        <pc:picChg chg="add mod">
          <ac:chgData name="MARKO VLADIĆ" userId="1c1dde17-a2f3-48ca-a904-46cf065694d3" providerId="ADAL" clId="{5718C8D7-BA97-45B1-84C7-4356BAA3B983}" dt="2022-09-03T07:30:44.544" v="129" actId="1076"/>
          <ac:picMkLst>
            <pc:docMk/>
            <pc:sldMk cId="2108639493" sldId="262"/>
            <ac:picMk id="36" creationId="{362571D1-F85C-FEA0-5D78-3A96A06F0A02}"/>
          </ac:picMkLst>
        </pc:picChg>
        <pc:picChg chg="add del mod">
          <ac:chgData name="MARKO VLADIĆ" userId="1c1dde17-a2f3-48ca-a904-46cf065694d3" providerId="ADAL" clId="{5718C8D7-BA97-45B1-84C7-4356BAA3B983}" dt="2022-09-03T07:29:50.526" v="120"/>
          <ac:picMkLst>
            <pc:docMk/>
            <pc:sldMk cId="2108639493" sldId="262"/>
            <ac:picMk id="37" creationId="{244C6ADC-50A5-0222-F40B-4BEDDFDE26F4}"/>
          </ac:picMkLst>
        </pc:picChg>
        <pc:picChg chg="add mod">
          <ac:chgData name="MARKO VLADIĆ" userId="1c1dde17-a2f3-48ca-a904-46cf065694d3" providerId="ADAL" clId="{5718C8D7-BA97-45B1-84C7-4356BAA3B983}" dt="2022-09-03T07:30:02.576" v="125" actId="1076"/>
          <ac:picMkLst>
            <pc:docMk/>
            <pc:sldMk cId="2108639493" sldId="262"/>
            <ac:picMk id="38" creationId="{FC1B0A23-BC57-EC86-FE26-977C29317594}"/>
          </ac:picMkLst>
        </pc:picChg>
      </pc:sldChg>
      <pc:sldChg chg="addSp delSp modSp new mod modAnim">
        <pc:chgData name="MARKO VLADIĆ" userId="1c1dde17-a2f3-48ca-a904-46cf065694d3" providerId="ADAL" clId="{5718C8D7-BA97-45B1-84C7-4356BAA3B983}" dt="2022-09-03T13:15:43.480" v="1224"/>
        <pc:sldMkLst>
          <pc:docMk/>
          <pc:sldMk cId="2799683892" sldId="262"/>
        </pc:sldMkLst>
        <pc:spChg chg="del">
          <ac:chgData name="MARKO VLADIĆ" userId="1c1dde17-a2f3-48ca-a904-46cf065694d3" providerId="ADAL" clId="{5718C8D7-BA97-45B1-84C7-4356BAA3B983}" dt="2022-09-03T07:54:31.807" v="337" actId="478"/>
          <ac:spMkLst>
            <pc:docMk/>
            <pc:sldMk cId="2799683892" sldId="262"/>
            <ac:spMk id="2" creationId="{824C7360-0769-6CF7-2FC1-9C6169345F7B}"/>
          </ac:spMkLst>
        </pc:spChg>
        <pc:spChg chg="mod">
          <ac:chgData name="MARKO VLADIĆ" userId="1c1dde17-a2f3-48ca-a904-46cf065694d3" providerId="ADAL" clId="{5718C8D7-BA97-45B1-84C7-4356BAA3B983}" dt="2022-09-03T07:57:08.572" v="357" actId="1076"/>
          <ac:spMkLst>
            <pc:docMk/>
            <pc:sldMk cId="2799683892" sldId="262"/>
            <ac:spMk id="3" creationId="{C95CA6F4-F185-2826-8F1D-01D9E0031195}"/>
          </ac:spMkLst>
        </pc:spChg>
        <pc:spChg chg="add mod">
          <ac:chgData name="MARKO VLADIĆ" userId="1c1dde17-a2f3-48ca-a904-46cf065694d3" providerId="ADAL" clId="{5718C8D7-BA97-45B1-84C7-4356BAA3B983}" dt="2022-09-03T08:29:39.326" v="1221" actId="1582"/>
          <ac:spMkLst>
            <pc:docMk/>
            <pc:sldMk cId="2799683892" sldId="262"/>
            <ac:spMk id="20" creationId="{158B435D-F346-F694-EA1E-0389F7261D13}"/>
          </ac:spMkLst>
        </pc:spChg>
        <pc:spChg chg="add mod">
          <ac:chgData name="MARKO VLADIĆ" userId="1c1dde17-a2f3-48ca-a904-46cf065694d3" providerId="ADAL" clId="{5718C8D7-BA97-45B1-84C7-4356BAA3B983}" dt="2022-09-03T08:29:52.994" v="1222" actId="1582"/>
          <ac:spMkLst>
            <pc:docMk/>
            <pc:sldMk cId="2799683892" sldId="262"/>
            <ac:spMk id="21" creationId="{0D2B0B72-1675-159B-62E3-6480534F64AB}"/>
          </ac:spMkLst>
        </pc:spChg>
        <pc:spChg chg="add mod">
          <ac:chgData name="MARKO VLADIĆ" userId="1c1dde17-a2f3-48ca-a904-46cf065694d3" providerId="ADAL" clId="{5718C8D7-BA97-45B1-84C7-4356BAA3B983}" dt="2022-09-03T08:30:03.582" v="1223" actId="1582"/>
          <ac:spMkLst>
            <pc:docMk/>
            <pc:sldMk cId="2799683892" sldId="262"/>
            <ac:spMk id="22" creationId="{256D062A-1574-5F3C-83C6-2AF7AF6110A2}"/>
          </ac:spMkLst>
        </pc:spChg>
        <pc:spChg chg="add mod">
          <ac:chgData name="MARKO VLADIĆ" userId="1c1dde17-a2f3-48ca-a904-46cf065694d3" providerId="ADAL" clId="{5718C8D7-BA97-45B1-84C7-4356BAA3B983}" dt="2022-09-03T07:58:56.556" v="445" actId="20577"/>
          <ac:spMkLst>
            <pc:docMk/>
            <pc:sldMk cId="2799683892" sldId="262"/>
            <ac:spMk id="23" creationId="{0DADAAF6-C447-D57D-0079-67FB403FCF33}"/>
          </ac:spMkLst>
        </pc:spChg>
        <pc:picChg chg="add mod">
          <ac:chgData name="MARKO VLADIĆ" userId="1c1dde17-a2f3-48ca-a904-46cf065694d3" providerId="ADAL" clId="{5718C8D7-BA97-45B1-84C7-4356BAA3B983}" dt="2022-09-03T08:00:24.704" v="452" actId="1076"/>
          <ac:picMkLst>
            <pc:docMk/>
            <pc:sldMk cId="2799683892" sldId="262"/>
            <ac:picMk id="25" creationId="{6B2AAA7E-AD91-8481-1238-3FCB8C5C5E17}"/>
          </ac:picMkLst>
        </pc:picChg>
        <pc:picChg chg="add mod">
          <ac:chgData name="MARKO VLADIĆ" userId="1c1dde17-a2f3-48ca-a904-46cf065694d3" providerId="ADAL" clId="{5718C8D7-BA97-45B1-84C7-4356BAA3B983}" dt="2022-09-03T08:02:39.793" v="459" actId="1076"/>
          <ac:picMkLst>
            <pc:docMk/>
            <pc:sldMk cId="2799683892" sldId="262"/>
            <ac:picMk id="27" creationId="{58AA0C1B-8B3E-08EB-0675-5B7CCAB904BA}"/>
          </ac:picMkLst>
        </pc:picChg>
        <pc:cxnChg chg="add mod">
          <ac:chgData name="MARKO VLADIĆ" userId="1c1dde17-a2f3-48ca-a904-46cf065694d3" providerId="ADAL" clId="{5718C8D7-BA97-45B1-84C7-4356BAA3B983}" dt="2022-09-03T07:57:12.488" v="358" actId="14100"/>
          <ac:cxnSpMkLst>
            <pc:docMk/>
            <pc:sldMk cId="2799683892" sldId="262"/>
            <ac:cxnSpMk id="5" creationId="{1AE87B43-EEB8-7B61-5270-1462045B3A0F}"/>
          </ac:cxnSpMkLst>
        </pc:cxnChg>
        <pc:cxnChg chg="add del mod">
          <ac:chgData name="MARKO VLADIĆ" userId="1c1dde17-a2f3-48ca-a904-46cf065694d3" providerId="ADAL" clId="{5718C8D7-BA97-45B1-84C7-4356BAA3B983}" dt="2022-09-03T07:55:48.923" v="345" actId="11529"/>
          <ac:cxnSpMkLst>
            <pc:docMk/>
            <pc:sldMk cId="2799683892" sldId="262"/>
            <ac:cxnSpMk id="10" creationId="{745E6D8C-78E4-70A5-BB9B-452BD21AFE3F}"/>
          </ac:cxnSpMkLst>
        </pc:cxnChg>
        <pc:cxnChg chg="add mod">
          <ac:chgData name="MARKO VLADIĆ" userId="1c1dde17-a2f3-48ca-a904-46cf065694d3" providerId="ADAL" clId="{5718C8D7-BA97-45B1-84C7-4356BAA3B983}" dt="2022-09-03T07:56:56.488" v="354" actId="14100"/>
          <ac:cxnSpMkLst>
            <pc:docMk/>
            <pc:sldMk cId="2799683892" sldId="262"/>
            <ac:cxnSpMk id="13" creationId="{5CA5E3CF-46B1-D8B7-CAE6-BBC4C399BD47}"/>
          </ac:cxnSpMkLst>
        </pc:cxnChg>
        <pc:cxnChg chg="add mod">
          <ac:chgData name="MARKO VLADIĆ" userId="1c1dde17-a2f3-48ca-a904-46cf065694d3" providerId="ADAL" clId="{5718C8D7-BA97-45B1-84C7-4356BAA3B983}" dt="2022-09-03T07:57:04.592" v="355" actId="1076"/>
          <ac:cxnSpMkLst>
            <pc:docMk/>
            <pc:sldMk cId="2799683892" sldId="262"/>
            <ac:cxnSpMk id="16" creationId="{CDCD7C44-B22A-9B2B-AA42-4781CB39D19E}"/>
          </ac:cxnSpMkLst>
        </pc:cxnChg>
      </pc:sldChg>
      <pc:sldChg chg="new del">
        <pc:chgData name="MARKO VLADIĆ" userId="1c1dde17-a2f3-48ca-a904-46cf065694d3" providerId="ADAL" clId="{5718C8D7-BA97-45B1-84C7-4356BAA3B983}" dt="2022-09-03T07:36:33.858" v="135" actId="47"/>
        <pc:sldMkLst>
          <pc:docMk/>
          <pc:sldMk cId="3413975199" sldId="262"/>
        </pc:sldMkLst>
      </pc:sldChg>
      <pc:sldChg chg="modSp add del mod">
        <pc:chgData name="MARKO VLADIĆ" userId="1c1dde17-a2f3-48ca-a904-46cf065694d3" providerId="ADAL" clId="{5718C8D7-BA97-45B1-84C7-4356BAA3B983}" dt="2022-09-03T07:47:28.066" v="206" actId="47"/>
        <pc:sldMkLst>
          <pc:docMk/>
          <pc:sldMk cId="669132696" sldId="263"/>
        </pc:sldMkLst>
        <pc:picChg chg="mod">
          <ac:chgData name="MARKO VLADIĆ" userId="1c1dde17-a2f3-48ca-a904-46cf065694d3" providerId="ADAL" clId="{5718C8D7-BA97-45B1-84C7-4356BAA3B983}" dt="2022-09-03T07:47:17.368" v="204" actId="1076"/>
          <ac:picMkLst>
            <pc:docMk/>
            <pc:sldMk cId="669132696" sldId="263"/>
            <ac:picMk id="19" creationId="{BD155A0E-5893-608B-B0DF-D65DF40C47EC}"/>
          </ac:picMkLst>
        </pc:picChg>
      </pc:sldChg>
      <pc:sldChg chg="modSp new mod modAnim">
        <pc:chgData name="MARKO VLADIĆ" userId="1c1dde17-a2f3-48ca-a904-46cf065694d3" providerId="ADAL" clId="{5718C8D7-BA97-45B1-84C7-4356BAA3B983}" dt="2022-09-03T13:16:06.303" v="1225" actId="20577"/>
        <pc:sldMkLst>
          <pc:docMk/>
          <pc:sldMk cId="1670681463" sldId="263"/>
        </pc:sldMkLst>
        <pc:spChg chg="mod">
          <ac:chgData name="MARKO VLADIĆ" userId="1c1dde17-a2f3-48ca-a904-46cf065694d3" providerId="ADAL" clId="{5718C8D7-BA97-45B1-84C7-4356BAA3B983}" dt="2022-09-03T13:16:06.303" v="1225" actId="20577"/>
          <ac:spMkLst>
            <pc:docMk/>
            <pc:sldMk cId="1670681463" sldId="263"/>
            <ac:spMk id="2" creationId="{BFFA13C9-8732-C257-9FE7-542A5AA0419A}"/>
          </ac:spMkLst>
        </pc:spChg>
        <pc:spChg chg="mod">
          <ac:chgData name="MARKO VLADIĆ" userId="1c1dde17-a2f3-48ca-a904-46cf065694d3" providerId="ADAL" clId="{5718C8D7-BA97-45B1-84C7-4356BAA3B983}" dt="2022-09-03T08:18:52.359" v="798" actId="1076"/>
          <ac:spMkLst>
            <pc:docMk/>
            <pc:sldMk cId="1670681463" sldId="263"/>
            <ac:spMk id="3" creationId="{FFBA2A6C-E5C2-F5C0-0748-4CDB4215954D}"/>
          </ac:spMkLst>
        </pc:spChg>
      </pc:sldChg>
      <pc:sldChg chg="modSp new mod modAnim modNotesTx">
        <pc:chgData name="MARKO VLADIĆ" userId="1c1dde17-a2f3-48ca-a904-46cf065694d3" providerId="ADAL" clId="{5718C8D7-BA97-45B1-84C7-4356BAA3B983}" dt="2022-09-03T13:16:21.760" v="1226" actId="20577"/>
        <pc:sldMkLst>
          <pc:docMk/>
          <pc:sldMk cId="1197107309" sldId="264"/>
        </pc:sldMkLst>
        <pc:spChg chg="mod">
          <ac:chgData name="MARKO VLADIĆ" userId="1c1dde17-a2f3-48ca-a904-46cf065694d3" providerId="ADAL" clId="{5718C8D7-BA97-45B1-84C7-4356BAA3B983}" dt="2022-09-03T13:16:21.760" v="1226" actId="20577"/>
          <ac:spMkLst>
            <pc:docMk/>
            <pc:sldMk cId="1197107309" sldId="264"/>
            <ac:spMk id="2" creationId="{E0C284A6-D9F5-B08B-C1BD-54B2C716C484}"/>
          </ac:spMkLst>
        </pc:spChg>
        <pc:spChg chg="mod">
          <ac:chgData name="MARKO VLADIĆ" userId="1c1dde17-a2f3-48ca-a904-46cf065694d3" providerId="ADAL" clId="{5718C8D7-BA97-45B1-84C7-4356BAA3B983}" dt="2022-09-03T08:20:31.368" v="968" actId="1076"/>
          <ac:spMkLst>
            <pc:docMk/>
            <pc:sldMk cId="1197107309" sldId="264"/>
            <ac:spMk id="3" creationId="{9EB15704-B7F6-C315-FD03-FE1F3C13F489}"/>
          </ac:spMkLst>
        </pc:spChg>
      </pc:sldChg>
      <pc:sldChg chg="addSp modSp new del mod">
        <pc:chgData name="MARKO VLADIĆ" userId="1c1dde17-a2f3-48ca-a904-46cf065694d3" providerId="ADAL" clId="{5718C8D7-BA97-45B1-84C7-4356BAA3B983}" dt="2022-09-03T08:26:43.885" v="1198" actId="47"/>
        <pc:sldMkLst>
          <pc:docMk/>
          <pc:sldMk cId="1962605840" sldId="265"/>
        </pc:sldMkLst>
        <pc:spChg chg="mod">
          <ac:chgData name="MARKO VLADIĆ" userId="1c1dde17-a2f3-48ca-a904-46cf065694d3" providerId="ADAL" clId="{5718C8D7-BA97-45B1-84C7-4356BAA3B983}" dt="2022-09-03T08:25:53.545" v="1195" actId="20577"/>
          <ac:spMkLst>
            <pc:docMk/>
            <pc:sldMk cId="1962605840" sldId="265"/>
            <ac:spMk id="3" creationId="{A9323684-DB34-BF94-B6D1-2779481FE002}"/>
          </ac:spMkLst>
        </pc:spChg>
        <pc:picChg chg="add mod">
          <ac:chgData name="MARKO VLADIĆ" userId="1c1dde17-a2f3-48ca-a904-46cf065694d3" providerId="ADAL" clId="{5718C8D7-BA97-45B1-84C7-4356BAA3B983}" dt="2022-09-03T08:26:03.503" v="1197" actId="1076"/>
          <ac:picMkLst>
            <pc:docMk/>
            <pc:sldMk cId="1962605840" sldId="265"/>
            <ac:picMk id="4" creationId="{33C36B7D-61F4-6114-6F5A-C67C155CDFEE}"/>
          </ac:picMkLst>
        </pc:picChg>
      </pc:sldChg>
      <pc:sldChg chg="addSp delSp modSp mod modNotesTx">
        <pc:chgData name="MARKO VLADIĆ" userId="1c1dde17-a2f3-48ca-a904-46cf065694d3" providerId="ADAL" clId="{5718C8D7-BA97-45B1-84C7-4356BAA3B983}" dt="2022-09-03T08:27:38.786" v="1220" actId="20577"/>
        <pc:sldMkLst>
          <pc:docMk/>
          <pc:sldMk cId="4200388823" sldId="266"/>
        </pc:sldMkLst>
        <pc:spChg chg="mod">
          <ac:chgData name="MARKO VLADIĆ" userId="1c1dde17-a2f3-48ca-a904-46cf065694d3" providerId="ADAL" clId="{5718C8D7-BA97-45B1-84C7-4356BAA3B983}" dt="2022-09-03T08:26:57.631" v="1212" actId="20577"/>
          <ac:spMkLst>
            <pc:docMk/>
            <pc:sldMk cId="4200388823" sldId="266"/>
            <ac:spMk id="2" creationId="{00000000-0000-0000-0000-000000000000}"/>
          </ac:spMkLst>
        </pc:spChg>
        <pc:spChg chg="del mod">
          <ac:chgData name="MARKO VLADIĆ" userId="1c1dde17-a2f3-48ca-a904-46cf065694d3" providerId="ADAL" clId="{5718C8D7-BA97-45B1-84C7-4356BAA3B983}" dt="2022-09-03T08:27:03.796" v="1214" actId="478"/>
          <ac:spMkLst>
            <pc:docMk/>
            <pc:sldMk cId="4200388823" sldId="266"/>
            <ac:spMk id="3" creationId="{00000000-0000-0000-0000-000000000000}"/>
          </ac:spMkLst>
        </pc:spChg>
        <pc:spChg chg="add del mod">
          <ac:chgData name="MARKO VLADIĆ" userId="1c1dde17-a2f3-48ca-a904-46cf065694d3" providerId="ADAL" clId="{5718C8D7-BA97-45B1-84C7-4356BAA3B983}" dt="2022-09-03T08:27:20.386" v="1216" actId="478"/>
          <ac:spMkLst>
            <pc:docMk/>
            <pc:sldMk cId="4200388823" sldId="266"/>
            <ac:spMk id="8" creationId="{F9609650-2413-1D33-A68C-55538BAAC3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F95E8-318C-4128-8202-C0145956BF0E}" type="datetimeFigureOut">
              <a:rPr lang="hr-HR" smtClean="0"/>
              <a:t>3.9.2022.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5FF4-E801-43DC-A738-0E5DB8C57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59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 vježbu može poslužiti i zadatak u plavom okviru na stranici 12.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F5FF4-E801-43DC-A738-0E5DB8C5710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38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Za vježbu može poslužiti i zadatak u plavom okviru na stranici 13.</a:t>
            </a:r>
          </a:p>
          <a:p>
            <a:pPr>
              <a:buFontTx/>
              <a:buChar char="-"/>
            </a:pP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60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5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Mjerilo i njegova upotreba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857669FB-6460-65A9-AE62-87CA62BB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61186"/>
            <a:ext cx="4872209" cy="48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D1D938A9-E7E0-FC4D-3E7D-8305225C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23" y="1439877"/>
            <a:ext cx="5212579" cy="377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9BA24E05-DAC6-3DEE-14B3-90FCBF822A68}"/>
              </a:ext>
            </a:extLst>
          </p:cNvPr>
          <p:cNvSpPr txBox="1"/>
          <p:nvPr/>
        </p:nvSpPr>
        <p:spPr>
          <a:xfrm>
            <a:off x="6710194" y="5580240"/>
            <a:ext cx="342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Pronađi mjerilo na karti. </a:t>
            </a:r>
          </a:p>
          <a:p>
            <a:r>
              <a:rPr lang="hr-HR" i="1" dirty="0"/>
              <a:t>Postoji li samo jedna vrsta mjerila?</a:t>
            </a:r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B14110D8-1B6C-4ABC-A868-3F0D916648F2}"/>
              </a:ext>
            </a:extLst>
          </p:cNvPr>
          <p:cNvSpPr/>
          <p:nvPr/>
        </p:nvSpPr>
        <p:spPr>
          <a:xfrm>
            <a:off x="228599" y="5302654"/>
            <a:ext cx="3200400" cy="5551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DE89571D-BF43-9EDB-DB88-51EB3562280F}"/>
              </a:ext>
            </a:extLst>
          </p:cNvPr>
          <p:cNvSpPr/>
          <p:nvPr/>
        </p:nvSpPr>
        <p:spPr>
          <a:xfrm>
            <a:off x="6423406" y="4430486"/>
            <a:ext cx="2150778" cy="3374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95CA6F4-F185-2826-8F1D-01D9E003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Vrste mjerila</a:t>
            </a:r>
          </a:p>
        </p:txBody>
      </p:sp>
      <p:cxnSp>
        <p:nvCxnSpPr>
          <p:cNvPr id="5" name="Poveznik: kutno 4">
            <a:extLst>
              <a:ext uri="{FF2B5EF4-FFF2-40B4-BE49-F238E27FC236}">
                <a16:creationId xmlns:a16="http://schemas.microsoft.com/office/drawing/2014/main" id="{1AE87B43-EEB8-7B61-5270-1462045B3A0F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5622300" y="3053271"/>
            <a:ext cx="947402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5CA5E3CF-46B1-D8B7-CAE6-BBC4C399BD47}"/>
              </a:ext>
            </a:extLst>
          </p:cNvPr>
          <p:cNvCxnSpPr>
            <a:cxnSpLocks/>
          </p:cNvCxnSpPr>
          <p:nvPr/>
        </p:nvCxnSpPr>
        <p:spPr>
          <a:xfrm flipH="1">
            <a:off x="3178629" y="2579570"/>
            <a:ext cx="1502228" cy="947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CDCD7C44-B22A-9B2B-AA42-4781CB39D19E}"/>
              </a:ext>
            </a:extLst>
          </p:cNvPr>
          <p:cNvCxnSpPr>
            <a:cxnSpLocks/>
          </p:cNvCxnSpPr>
          <p:nvPr/>
        </p:nvCxnSpPr>
        <p:spPr>
          <a:xfrm>
            <a:off x="7777844" y="2644888"/>
            <a:ext cx="1300842" cy="88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158B435D-F346-F694-EA1E-0389F7261D13}"/>
              </a:ext>
            </a:extLst>
          </p:cNvPr>
          <p:cNvSpPr/>
          <p:nvPr/>
        </p:nvSpPr>
        <p:spPr>
          <a:xfrm>
            <a:off x="1175658" y="5410201"/>
            <a:ext cx="2754085" cy="84908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Brojčano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0D2B0B72-1675-159B-62E3-6480534F64AB}"/>
              </a:ext>
            </a:extLst>
          </p:cNvPr>
          <p:cNvSpPr/>
          <p:nvPr/>
        </p:nvSpPr>
        <p:spPr>
          <a:xfrm>
            <a:off x="4718957" y="5410201"/>
            <a:ext cx="2754085" cy="84908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Opisno</a:t>
            </a: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256D062A-1574-5F3C-83C6-2AF7AF6110A2}"/>
              </a:ext>
            </a:extLst>
          </p:cNvPr>
          <p:cNvSpPr/>
          <p:nvPr/>
        </p:nvSpPr>
        <p:spPr>
          <a:xfrm>
            <a:off x="8428265" y="5410201"/>
            <a:ext cx="2754085" cy="84908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Grafičko</a:t>
            </a: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0DADAAF6-C447-D57D-0079-67FB403FCF33}"/>
              </a:ext>
            </a:extLst>
          </p:cNvPr>
          <p:cNvSpPr/>
          <p:nvPr/>
        </p:nvSpPr>
        <p:spPr>
          <a:xfrm>
            <a:off x="4718956" y="3853887"/>
            <a:ext cx="2754085" cy="849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1 cm na karti je 10 km u prirodi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6B2AAA7E-AD91-8481-1238-3FCB8C5C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6" y="4046406"/>
            <a:ext cx="3163583" cy="659080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58AA0C1B-8B3E-08EB-0675-5B7CCAB9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17" y="3873944"/>
            <a:ext cx="2464526" cy="8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FFA13C9-8732-C257-9FE7-542A5AA0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8657"/>
            <a:ext cx="10515600" cy="4061139"/>
          </a:xfrm>
        </p:spPr>
        <p:txBody>
          <a:bodyPr/>
          <a:lstStyle/>
          <a:p>
            <a:r>
              <a:rPr lang="hr-HR" dirty="0"/>
              <a:t>Koliko iznosi jedan centimetar na karti kilometara u prirodi, ako je mjerilo na karti 1:100 000?</a:t>
            </a:r>
          </a:p>
          <a:p>
            <a:endParaRPr lang="hr-HR" dirty="0"/>
          </a:p>
          <a:p>
            <a:r>
              <a:rPr lang="hr-HR" dirty="0"/>
              <a:t>1:100 000 -&gt; 1 centimetar na karti=100 000 cm u prirodi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100 000cm= 1 kilometar </a:t>
            </a:r>
          </a:p>
          <a:p>
            <a:endParaRPr lang="hr-HR" dirty="0"/>
          </a:p>
          <a:p>
            <a:r>
              <a:rPr lang="hr-HR" dirty="0"/>
              <a:t>Odgovor: 1 cm na karti mjerila 1:100 000 iznosi 1 km u prirodi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FBA2A6C-E5C2-F5C0-0748-4CDB4215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589"/>
            <a:ext cx="10515600" cy="770868"/>
          </a:xfrm>
        </p:spPr>
        <p:txBody>
          <a:bodyPr/>
          <a:lstStyle/>
          <a:p>
            <a:r>
              <a:rPr lang="hr-HR" dirty="0"/>
              <a:t>Korištenje brojčanog mjerila</a:t>
            </a:r>
          </a:p>
        </p:txBody>
      </p:sp>
    </p:spTree>
    <p:extLst>
      <p:ext uri="{BB962C8B-B14F-4D97-AF65-F5344CB8AC3E}">
        <p14:creationId xmlns:p14="http://schemas.microsoft.com/office/powerpoint/2010/main" val="16706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0C284A6-D9F5-B08B-C1BD-54B2C716C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457"/>
            <a:ext cx="10515600" cy="3756339"/>
          </a:xfrm>
        </p:spPr>
        <p:txBody>
          <a:bodyPr/>
          <a:lstStyle/>
          <a:p>
            <a:r>
              <a:rPr lang="hr-HR" dirty="0"/>
              <a:t>Koliko iznosi četiri centimetara na karti kilometara u prirodi, ako je mjerilo na karti 1:250 000?</a:t>
            </a:r>
          </a:p>
          <a:p>
            <a:r>
              <a:rPr lang="hr-HR" dirty="0"/>
              <a:t>1cm na karti = 250 000 cm u prirodi</a:t>
            </a:r>
          </a:p>
          <a:p>
            <a:r>
              <a:rPr lang="hr-HR" dirty="0"/>
              <a:t>250 000 cm = 2,5 km</a:t>
            </a:r>
          </a:p>
          <a:p>
            <a:r>
              <a:rPr lang="hr-HR" dirty="0"/>
              <a:t>1 cm = 2,5 km</a:t>
            </a:r>
          </a:p>
          <a:p>
            <a:r>
              <a:rPr lang="hr-HR" dirty="0"/>
              <a:t>4cm na karti = 4*2,5 km</a:t>
            </a:r>
          </a:p>
          <a:p>
            <a:r>
              <a:rPr lang="hr-HR" b="1" dirty="0"/>
              <a:t>4cm na karti = 10 km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EB15704-B7F6-C315-FD03-FE1F3C13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303"/>
            <a:ext cx="10515600" cy="770868"/>
          </a:xfrm>
        </p:spPr>
        <p:txBody>
          <a:bodyPr/>
          <a:lstStyle/>
          <a:p>
            <a:r>
              <a:rPr lang="hr-HR" dirty="0"/>
              <a:t>Vježba</a:t>
            </a:r>
          </a:p>
        </p:txBody>
      </p:sp>
    </p:spTree>
    <p:extLst>
      <p:ext uri="{BB962C8B-B14F-4D97-AF65-F5344CB8AC3E}">
        <p14:creationId xmlns:p14="http://schemas.microsoft.com/office/powerpoint/2010/main" val="11971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849769"/>
            <a:ext cx="10972800" cy="884765"/>
          </a:xfrm>
        </p:spPr>
        <p:txBody>
          <a:bodyPr>
            <a:normAutofit fontScale="90000"/>
          </a:bodyPr>
          <a:lstStyle/>
          <a:p>
            <a:pPr algn="l"/>
            <a:r>
              <a:rPr lang="hr-HR" sz="5333" dirty="0"/>
              <a:t>Uporaba</a:t>
            </a:r>
            <a:br>
              <a:rPr lang="hr-HR" sz="5333" dirty="0"/>
            </a:br>
            <a:r>
              <a:rPr lang="hr-HR" sz="5333" dirty="0"/>
              <a:t>grafičkog mjerila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667" y="1238057"/>
            <a:ext cx="6534149" cy="46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919383" y="5018424"/>
            <a:ext cx="4102100" cy="404113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pic>
        <p:nvPicPr>
          <p:cNvPr id="6" name="Picture 6" descr="C:\Users\Svjetlana\AppData\Local\Microsoft\Windows\Temporary Internet Files\Content.IE5\0MWS68IU\MC90031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716" y="514157"/>
            <a:ext cx="1843621" cy="2243673"/>
          </a:xfrm>
          <a:prstGeom prst="rect">
            <a:avLst/>
          </a:prstGeom>
          <a:noFill/>
        </p:spPr>
      </p:pic>
      <p:pic>
        <p:nvPicPr>
          <p:cNvPr id="7" name="Picture 6" descr="C:\Users\Svjetlana\AppData\Local\Microsoft\Windows\Temporary Internet Files\Content.IE5\0MWS68IU\MC90031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595" y="3096484"/>
            <a:ext cx="1843621" cy="224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3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166</Words>
  <Application>Microsoft Office PowerPoint</Application>
  <PresentationFormat>Široki zaslon</PresentationFormat>
  <Paragraphs>28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Mjerilo i njegova upotreba</vt:lpstr>
      <vt:lpstr>PowerPoint prezentacija</vt:lpstr>
      <vt:lpstr>Vrste mjerila</vt:lpstr>
      <vt:lpstr>Korištenje brojčanog mjerila</vt:lpstr>
      <vt:lpstr>Vježba</vt:lpstr>
      <vt:lpstr>Uporaba grafičkog mjerila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2022-09-03T13:16:30Z</dcterms:modified>
</cp:coreProperties>
</file>